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江宁区个人课题网上申报操作流程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101215"/>
            <a:ext cx="9144000" cy="1501140"/>
          </a:xfrm>
        </p:spPr>
        <p:txBody>
          <a:bodyPr>
            <a:normAutofit/>
          </a:bodyPr>
          <a:p>
            <a:r>
              <a:rPr lang="zh-CN" altLang="zh-CN" sz="4000">
                <a:solidFill>
                  <a:schemeClr val="tx1"/>
                </a:solidFill>
                <a:uFillTx/>
              </a:rPr>
              <a:t>第一步：打开</a:t>
            </a:r>
            <a:r>
              <a:rPr lang="en-US" altLang="zh-CN" sz="4000">
                <a:solidFill>
                  <a:schemeClr val="tx1"/>
                </a:solidFill>
                <a:uFillTx/>
              </a:rPr>
              <a:t>“</a:t>
            </a:r>
            <a:r>
              <a:rPr lang="zh-CN" altLang="zh-CN" sz="4000">
                <a:solidFill>
                  <a:schemeClr val="tx1"/>
                </a:solidFill>
                <a:uFillTx/>
              </a:rPr>
              <a:t>江宁教育信息网</a:t>
            </a:r>
            <a:r>
              <a:rPr lang="en-US" altLang="zh-CN" sz="4000">
                <a:solidFill>
                  <a:schemeClr val="tx1"/>
                </a:solidFill>
                <a:uFillTx/>
              </a:rPr>
              <a:t>”</a:t>
            </a:r>
            <a:r>
              <a:rPr lang="zh-CN" altLang="zh-CN" sz="4000">
                <a:solidFill>
                  <a:schemeClr val="tx1"/>
                </a:solidFill>
                <a:uFillTx/>
              </a:rPr>
              <a:t>首页，点击左下角</a:t>
            </a:r>
            <a:r>
              <a:rPr lang="en-US" altLang="zh-CN" sz="4000">
                <a:solidFill>
                  <a:schemeClr val="tx1"/>
                </a:solidFill>
                <a:uFillTx/>
              </a:rPr>
              <a:t>“</a:t>
            </a:r>
            <a:r>
              <a:rPr lang="zh-CN" altLang="en-US" sz="4000">
                <a:solidFill>
                  <a:schemeClr val="tx1"/>
                </a:solidFill>
                <a:uFillTx/>
              </a:rPr>
              <a:t>智慧应用</a:t>
            </a:r>
            <a:r>
              <a:rPr lang="en-US" altLang="zh-CN" sz="4000">
                <a:solidFill>
                  <a:schemeClr val="tx1"/>
                </a:solidFill>
                <a:uFillTx/>
              </a:rPr>
              <a:t>”</a:t>
            </a:r>
            <a:endParaRPr lang="en-US" altLang="zh-CN" sz="4000">
              <a:solidFill>
                <a:schemeClr val="tx1"/>
              </a:solidFill>
              <a:uFillTx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2088515"/>
            <a:ext cx="10515600" cy="43510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76425" y="1964055"/>
            <a:ext cx="8825865" cy="1944370"/>
          </a:xfrm>
        </p:spPr>
        <p:txBody>
          <a:bodyPr/>
          <a:p>
            <a:r>
              <a:rPr lang="zh-CN" altLang="en-US" sz="4000"/>
              <a:t>第二步：点击第一行的</a:t>
            </a:r>
            <a:r>
              <a:rPr lang="en-US" altLang="zh-CN" sz="4000"/>
              <a:t>emis</a:t>
            </a:r>
            <a:r>
              <a:rPr lang="zh-CN" altLang="en-US" sz="4000"/>
              <a:t>系统</a:t>
            </a:r>
            <a:endParaRPr lang="zh-CN" alt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045"/>
          </a:xfrm>
        </p:spPr>
        <p:txBody>
          <a:bodyPr>
            <a:normAutofit fontScale="90000"/>
          </a:bodyPr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16025" y="885190"/>
            <a:ext cx="10138410" cy="52920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0795" y="1825625"/>
            <a:ext cx="10515600" cy="1325563"/>
          </a:xfrm>
        </p:spPr>
        <p:txBody>
          <a:bodyPr>
            <a:normAutofit fontScale="90000"/>
          </a:bodyPr>
          <a:p>
            <a:r>
              <a:rPr lang="zh-CN" altLang="en-US"/>
              <a:t>第三步：点击右上方的</a:t>
            </a:r>
            <a:r>
              <a:rPr lang="en-US" altLang="zh-CN"/>
              <a:t>“</a:t>
            </a:r>
            <a:r>
              <a:rPr lang="zh-CN" altLang="en-US"/>
              <a:t>教育科研</a:t>
            </a:r>
            <a:r>
              <a:rPr lang="en-US" altLang="zh-CN"/>
              <a:t>”</a:t>
            </a:r>
            <a:r>
              <a:rPr lang="zh-CN" altLang="en-US"/>
              <a:t>的下拉菜单</a:t>
            </a:r>
            <a:r>
              <a:rPr lang="en-US" altLang="zh-CN"/>
              <a:t>“</a:t>
            </a:r>
            <a:r>
              <a:rPr lang="zh-CN" altLang="en-US"/>
              <a:t>教师申报中心</a:t>
            </a:r>
            <a:r>
              <a:rPr lang="en-US" altLang="zh-CN"/>
              <a:t>”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65580" y="496570"/>
            <a:ext cx="10236835" cy="56807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4000"/>
              <a:t>等到</a:t>
            </a:r>
            <a:r>
              <a:rPr lang="en-US" altLang="zh-CN" sz="4000"/>
              <a:t>8</a:t>
            </a:r>
            <a:r>
              <a:rPr lang="zh-CN" altLang="en-US" sz="4000"/>
              <a:t>月</a:t>
            </a:r>
            <a:r>
              <a:rPr lang="en-US" altLang="zh-CN" sz="4000"/>
              <a:t>1</a:t>
            </a:r>
            <a:r>
              <a:rPr lang="zh-CN" altLang="en-US" sz="4000"/>
              <a:t>日就可以在上面的页面里看到申报通知，点击</a:t>
            </a:r>
            <a:r>
              <a:rPr lang="en-US" altLang="zh-CN" sz="4000"/>
              <a:t>“</a:t>
            </a:r>
            <a:r>
              <a:rPr lang="zh-CN" altLang="en-US" sz="4000"/>
              <a:t>查看或申请</a:t>
            </a:r>
            <a:r>
              <a:rPr lang="en-US" altLang="zh-CN" sz="4000"/>
              <a:t>”</a:t>
            </a:r>
            <a:r>
              <a:rPr lang="zh-CN" altLang="en-US" sz="4000"/>
              <a:t>就可以申报了</a:t>
            </a:r>
            <a:endParaRPr lang="zh-CN" alt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WPS 演示</Application>
  <PresentationFormat>宽屏</PresentationFormat>
  <Paragraphs>10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江宁区个人课题申报操作流程</vt:lpstr>
      <vt:lpstr>第一步：打开“江宁教育信息网”首页，点击左下角“智慧应用”</vt:lpstr>
      <vt:lpstr>PowerPoint 演示文稿</vt:lpstr>
      <vt:lpstr>PowerPoint 演示文稿</vt:lpstr>
      <vt:lpstr>PowerPoint 演示文稿</vt:lpstr>
      <vt:lpstr>第三步：点击右上方的“教育科研”的下拉菜单“教师申报中心”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wuliangsheng</dc:creator>
  <cp:lastModifiedBy>wuliangsheng</cp:lastModifiedBy>
  <cp:revision>6</cp:revision>
  <dcterms:created xsi:type="dcterms:W3CDTF">2018-06-22T07:00:00Z</dcterms:created>
  <dcterms:modified xsi:type="dcterms:W3CDTF">2018-06-22T07:21:51Z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